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5"/>
  </p:notesMasterIdLst>
  <p:sldIdLst>
    <p:sldId id="256" r:id="rId2"/>
    <p:sldId id="259" r:id="rId3"/>
    <p:sldId id="260" r:id="rId4"/>
  </p:sldIdLst>
  <p:sldSz cx="9906000" cy="6858000" type="A4"/>
  <p:notesSz cx="6858000" cy="9144000"/>
  <p:embeddedFontLst>
    <p:embeddedFont>
      <p:font typeface="HGP創英角ﾎﾟｯﾌﾟ体" panose="040B0A00000000000000" pitchFamily="50" charset="-128"/>
      <p:regular r:id="rId6"/>
    </p:embeddedFont>
    <p:embeddedFont>
      <p:font typeface="UD デジタル 教科書体 NK-B" panose="02020700000000000000" pitchFamily="18" charset="-128"/>
      <p:bold r:id="rId7"/>
    </p:embeddedFont>
    <p:embeddedFont>
      <p:font typeface="游ゴシック" panose="020B0400000000000000" pitchFamily="50" charset="-128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53" autoAdjust="0"/>
  </p:normalViewPr>
  <p:slideViewPr>
    <p:cSldViewPr snapToGrid="0">
      <p:cViewPr>
        <p:scale>
          <a:sx n="100" d="100"/>
          <a:sy n="100" d="100"/>
        </p:scale>
        <p:origin x="1656" y="3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177E6-B6C6-417E-9EB4-01DC181DF9A4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B913D3-531A-4E8E-AAC9-D1CC511EBB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1919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295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5525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137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733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873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96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424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8781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265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1403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853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6244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4E99B8-1FAC-49F2-80E7-5CAC68848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A3885AA-648C-4635-87FD-E1C20D0BAD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9887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3">
            <a:extLst>
              <a:ext uri="{FF2B5EF4-FFF2-40B4-BE49-F238E27FC236}">
                <a16:creationId xmlns:a16="http://schemas.microsoft.com/office/drawing/2014/main" id="{E7FAE793-B1B7-4CD0-BD6D-6D0287FC077F}"/>
              </a:ext>
            </a:extLst>
          </p:cNvPr>
          <p:cNvSpPr txBox="1">
            <a:spLocks/>
          </p:cNvSpPr>
          <p:nvPr/>
        </p:nvSpPr>
        <p:spPr>
          <a:xfrm>
            <a:off x="613505" y="263908"/>
            <a:ext cx="37091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Gravity</a:t>
            </a:r>
          </a:p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	Labyrinth</a:t>
            </a:r>
            <a:endParaRPr lang="ja-JP" alt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751F959-AF39-4B92-B99B-D0A6FE1601DC}"/>
              </a:ext>
            </a:extLst>
          </p:cNvPr>
          <p:cNvSpPr txBox="1"/>
          <p:nvPr/>
        </p:nvSpPr>
        <p:spPr>
          <a:xfrm>
            <a:off x="5050971" y="122539"/>
            <a:ext cx="4609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重力を変えてゴールまでたどり着け！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障害物に阻まれた時、道が途切れている時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そんな時は、重力を切り替えれば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OK!!</a:t>
            </a: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ステージの構造を考えて行動を起こそう！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34268FBC-A5A0-4855-B4E1-0C7B2B70EDEF}"/>
              </a:ext>
            </a:extLst>
          </p:cNvPr>
          <p:cNvSpPr/>
          <p:nvPr/>
        </p:nvSpPr>
        <p:spPr>
          <a:xfrm>
            <a:off x="268447" y="1690690"/>
            <a:ext cx="4596348" cy="11405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4C783BF-E8E1-4B17-8EEE-A3719890F53A}"/>
              </a:ext>
            </a:extLst>
          </p:cNvPr>
          <p:cNvSpPr txBox="1"/>
          <p:nvPr/>
        </p:nvSpPr>
        <p:spPr>
          <a:xfrm>
            <a:off x="690284" y="1937798"/>
            <a:ext cx="375267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プレイ人数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人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ジャンル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3D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アクションパズル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ABFAC29F-5DDC-4F43-A269-9DE0267CDFD5}"/>
              </a:ext>
            </a:extLst>
          </p:cNvPr>
          <p:cNvSpPr/>
          <p:nvPr/>
        </p:nvSpPr>
        <p:spPr>
          <a:xfrm>
            <a:off x="5073984" y="1690690"/>
            <a:ext cx="4586579" cy="504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7D236148-1F94-4336-AB52-81D5A297E501}"/>
              </a:ext>
            </a:extLst>
          </p:cNvPr>
          <p:cNvGrpSpPr/>
          <p:nvPr/>
        </p:nvGrpSpPr>
        <p:grpSpPr>
          <a:xfrm>
            <a:off x="5272636" y="2076671"/>
            <a:ext cx="4170673" cy="1352329"/>
            <a:chOff x="5264677" y="2076671"/>
            <a:chExt cx="4170673" cy="1352329"/>
          </a:xfrm>
        </p:grpSpPr>
        <p:pic>
          <p:nvPicPr>
            <p:cNvPr id="20" name="図 19">
              <a:extLst>
                <a:ext uri="{FF2B5EF4-FFF2-40B4-BE49-F238E27FC236}">
                  <a16:creationId xmlns:a16="http://schemas.microsoft.com/office/drawing/2014/main" id="{457BE04A-741C-4582-8A14-21BD25DCB7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95" t="22042" r="34274" b="42402"/>
            <a:stretch/>
          </p:blipFill>
          <p:spPr>
            <a:xfrm>
              <a:off x="5264677" y="2076671"/>
              <a:ext cx="1976480" cy="1352329"/>
            </a:xfrm>
            <a:prstGeom prst="rect">
              <a:avLst/>
            </a:prstGeom>
          </p:spPr>
        </p:pic>
        <p:pic>
          <p:nvPicPr>
            <p:cNvPr id="26" name="図 25">
              <a:extLst>
                <a:ext uri="{FF2B5EF4-FFF2-40B4-BE49-F238E27FC236}">
                  <a16:creationId xmlns:a16="http://schemas.microsoft.com/office/drawing/2014/main" id="{5A7C6925-0E18-4C37-A9BF-DBCE20AAF4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43" t="25900" r="34727" b="38543"/>
            <a:stretch/>
          </p:blipFill>
          <p:spPr>
            <a:xfrm>
              <a:off x="7458869" y="2076671"/>
              <a:ext cx="1976481" cy="1352329"/>
            </a:xfrm>
            <a:prstGeom prst="rect">
              <a:avLst/>
            </a:prstGeom>
          </p:spPr>
        </p:pic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21FACF8D-76C5-45C1-BE32-B137E56CF869}"/>
              </a:ext>
            </a:extLst>
          </p:cNvPr>
          <p:cNvGrpSpPr/>
          <p:nvPr/>
        </p:nvGrpSpPr>
        <p:grpSpPr>
          <a:xfrm>
            <a:off x="5258923" y="4316470"/>
            <a:ext cx="4170674" cy="1352330"/>
            <a:chOff x="5264676" y="4287895"/>
            <a:chExt cx="4170674" cy="1352330"/>
          </a:xfrm>
        </p:grpSpPr>
        <p:pic>
          <p:nvPicPr>
            <p:cNvPr id="30" name="図 29">
              <a:extLst>
                <a:ext uri="{FF2B5EF4-FFF2-40B4-BE49-F238E27FC236}">
                  <a16:creationId xmlns:a16="http://schemas.microsoft.com/office/drawing/2014/main" id="{68098204-7A46-407E-B27D-AE00A355DB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57" t="22649" r="39314" b="41795"/>
            <a:stretch/>
          </p:blipFill>
          <p:spPr>
            <a:xfrm>
              <a:off x="7472581" y="4287896"/>
              <a:ext cx="1962769" cy="1352329"/>
            </a:xfrm>
            <a:prstGeom prst="rect">
              <a:avLst/>
            </a:prstGeom>
          </p:spPr>
        </p:pic>
        <p:pic>
          <p:nvPicPr>
            <p:cNvPr id="32" name="図 31">
              <a:extLst>
                <a:ext uri="{FF2B5EF4-FFF2-40B4-BE49-F238E27FC236}">
                  <a16:creationId xmlns:a16="http://schemas.microsoft.com/office/drawing/2014/main" id="{9874F6EB-21CD-4C35-B821-89E2EF51E9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280" t="25222" r="38489" b="39223"/>
            <a:stretch/>
          </p:blipFill>
          <p:spPr>
            <a:xfrm>
              <a:off x="5264676" y="4287895"/>
              <a:ext cx="1976481" cy="1352330"/>
            </a:xfrm>
            <a:prstGeom prst="rect">
              <a:avLst/>
            </a:prstGeom>
          </p:spPr>
        </p:pic>
      </p:grp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D6E96F8B-6444-410F-9C11-C28984CF8DA2}"/>
              </a:ext>
            </a:extLst>
          </p:cNvPr>
          <p:cNvSpPr txBox="1"/>
          <p:nvPr/>
        </p:nvSpPr>
        <p:spPr>
          <a:xfrm>
            <a:off x="5258923" y="207038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1D234A9D-2ADE-46DB-9182-DA2AB3E92659}"/>
              </a:ext>
            </a:extLst>
          </p:cNvPr>
          <p:cNvSpPr txBox="1"/>
          <p:nvPr/>
        </p:nvSpPr>
        <p:spPr>
          <a:xfrm>
            <a:off x="7466828" y="207038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61DE4A95-446B-41BA-88A6-37AEE905DE03}"/>
              </a:ext>
            </a:extLst>
          </p:cNvPr>
          <p:cNvSpPr txBox="1"/>
          <p:nvPr/>
        </p:nvSpPr>
        <p:spPr>
          <a:xfrm>
            <a:off x="5258923" y="431647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3</a:t>
            </a: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C7B5F342-F79C-488C-BBE8-C3B9FF96A07F}"/>
              </a:ext>
            </a:extLst>
          </p:cNvPr>
          <p:cNvSpPr txBox="1"/>
          <p:nvPr/>
        </p:nvSpPr>
        <p:spPr>
          <a:xfrm>
            <a:off x="7466828" y="431647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4</a:t>
            </a:r>
            <a:endParaRPr kumimoji="1" lang="ja-JP" altLang="en-US" dirty="0"/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88FD873B-9AB8-412C-8719-570C409D1BB5}"/>
              </a:ext>
            </a:extLst>
          </p:cNvPr>
          <p:cNvSpPr txBox="1"/>
          <p:nvPr/>
        </p:nvSpPr>
        <p:spPr>
          <a:xfrm>
            <a:off x="5133242" y="3519822"/>
            <a:ext cx="441898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このままでは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オブジェクトが邪魔で進めないが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8F0DA8EB-742E-4DE3-A94C-EB5B5A7D203E}"/>
              </a:ext>
            </a:extLst>
          </p:cNvPr>
          <p:cNvSpPr txBox="1"/>
          <p:nvPr/>
        </p:nvSpPr>
        <p:spPr>
          <a:xfrm>
            <a:off x="5146275" y="5957616"/>
            <a:ext cx="44189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重力を切り替えると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壁が道に変わる！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65" name="四角形: 角を丸くする 64">
            <a:extLst>
              <a:ext uri="{FF2B5EF4-FFF2-40B4-BE49-F238E27FC236}">
                <a16:creationId xmlns:a16="http://schemas.microsoft.com/office/drawing/2014/main" id="{AD9A953D-A678-4BE6-A131-D233CB69F52E}"/>
              </a:ext>
            </a:extLst>
          </p:cNvPr>
          <p:cNvSpPr/>
          <p:nvPr/>
        </p:nvSpPr>
        <p:spPr>
          <a:xfrm>
            <a:off x="245437" y="2932458"/>
            <a:ext cx="4586579" cy="38030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D3EFF56B-4C37-4C2C-B1BF-7D09DCAE5ECB}"/>
              </a:ext>
            </a:extLst>
          </p:cNvPr>
          <p:cNvSpPr/>
          <p:nvPr/>
        </p:nvSpPr>
        <p:spPr>
          <a:xfrm>
            <a:off x="533847" y="6331077"/>
            <a:ext cx="2376766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6E910D27-8DDA-46E9-802F-716EEC690D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33" y="4606980"/>
            <a:ext cx="2205951" cy="1973485"/>
          </a:xfrm>
          <a:prstGeom prst="rect">
            <a:avLst/>
          </a:prstGeom>
        </p:spPr>
      </p:pic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37B48892-F02E-42A3-A5B7-8CF4538B4BEE}"/>
              </a:ext>
            </a:extLst>
          </p:cNvPr>
          <p:cNvSpPr/>
          <p:nvPr/>
        </p:nvSpPr>
        <p:spPr>
          <a:xfrm>
            <a:off x="533847" y="3850385"/>
            <a:ext cx="237676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0049B46D-86CB-49D3-A2C4-49F7F53EC0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20" y="3622774"/>
            <a:ext cx="1050928" cy="1119642"/>
          </a:xfrm>
          <a:prstGeom prst="rect">
            <a:avLst/>
          </a:prstGeom>
        </p:spPr>
      </p:pic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06AD1B7C-2342-4B45-B454-5485198329B1}"/>
              </a:ext>
            </a:extLst>
          </p:cNvPr>
          <p:cNvSpPr/>
          <p:nvPr/>
        </p:nvSpPr>
        <p:spPr>
          <a:xfrm>
            <a:off x="3450322" y="5634593"/>
            <a:ext cx="77767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4B6C77C2-2777-4D90-98F7-B418FEB4D3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523" y="3948740"/>
            <a:ext cx="1167274" cy="1736073"/>
          </a:xfrm>
          <a:prstGeom prst="rect">
            <a:avLst/>
          </a:prstGeom>
        </p:spPr>
      </p:pic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F906224-DD9D-4431-8E62-F5E54C482F19}"/>
              </a:ext>
            </a:extLst>
          </p:cNvPr>
          <p:cNvSpPr txBox="1"/>
          <p:nvPr/>
        </p:nvSpPr>
        <p:spPr>
          <a:xfrm>
            <a:off x="951908" y="3008304"/>
            <a:ext cx="317363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切り替わる重力を楽しもう！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3101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四角形: 角を丸くする 25">
            <a:extLst>
              <a:ext uri="{FF2B5EF4-FFF2-40B4-BE49-F238E27FC236}">
                <a16:creationId xmlns:a16="http://schemas.microsoft.com/office/drawing/2014/main" id="{DE4591ED-29DB-4084-B22A-B12BA9183A42}"/>
              </a:ext>
            </a:extLst>
          </p:cNvPr>
          <p:cNvSpPr/>
          <p:nvPr/>
        </p:nvSpPr>
        <p:spPr>
          <a:xfrm>
            <a:off x="245437" y="4427051"/>
            <a:ext cx="4596348" cy="219577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167822D-7A96-4FCB-B65F-627891E5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235172"/>
            <a:ext cx="8543925" cy="1325563"/>
          </a:xfrm>
        </p:spPr>
        <p:txBody>
          <a:bodyPr/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様々なギミック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80A737E7-1C1A-4A85-9E89-4D74F04B1BEC}"/>
              </a:ext>
            </a:extLst>
          </p:cNvPr>
          <p:cNvSpPr/>
          <p:nvPr/>
        </p:nvSpPr>
        <p:spPr>
          <a:xfrm>
            <a:off x="245437" y="2178605"/>
            <a:ext cx="4596348" cy="219577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851A634-92A6-4C6B-B8A5-61B098948137}"/>
              </a:ext>
            </a:extLst>
          </p:cNvPr>
          <p:cNvSpPr/>
          <p:nvPr/>
        </p:nvSpPr>
        <p:spPr>
          <a:xfrm>
            <a:off x="590496" y="3947347"/>
            <a:ext cx="3920394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E733FF9-09BC-41DF-B2A6-84E88CFB1455}"/>
              </a:ext>
            </a:extLst>
          </p:cNvPr>
          <p:cNvSpPr txBox="1"/>
          <p:nvPr/>
        </p:nvSpPr>
        <p:spPr>
          <a:xfrm>
            <a:off x="1145295" y="2190407"/>
            <a:ext cx="298897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重力を利用して敵を倒そう</a:t>
            </a:r>
            <a:r>
              <a:rPr lang="en-US" altLang="ja-JP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!!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2D4AC81-D92D-4E97-894F-A7F70F13DBC9}"/>
              </a:ext>
            </a:extLst>
          </p:cNvPr>
          <p:cNvSpPr/>
          <p:nvPr/>
        </p:nvSpPr>
        <p:spPr>
          <a:xfrm>
            <a:off x="590495" y="6173038"/>
            <a:ext cx="3920395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6F814550-A549-4A04-BD95-47B1E4479B37}"/>
              </a:ext>
            </a:extLst>
          </p:cNvPr>
          <p:cNvGrpSpPr/>
          <p:nvPr/>
        </p:nvGrpSpPr>
        <p:grpSpPr>
          <a:xfrm>
            <a:off x="1193678" y="2416498"/>
            <a:ext cx="2714028" cy="1934007"/>
            <a:chOff x="657536" y="2558460"/>
            <a:chExt cx="2714028" cy="1934007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779C39AA-9284-4ED2-AA2B-47C323133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38347" y="2822605"/>
              <a:ext cx="1067043" cy="1282992"/>
            </a:xfrm>
            <a:prstGeom prst="rect">
              <a:avLst/>
            </a:prstGeom>
          </p:spPr>
        </p:pic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C32DFFE6-AFBC-4B27-98EF-7982DF389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55632" y="2660364"/>
              <a:ext cx="1934007" cy="1730199"/>
            </a:xfrm>
            <a:prstGeom prst="rect">
              <a:avLst/>
            </a:prstGeom>
          </p:spPr>
        </p:pic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34981880-6456-47CD-9EE5-677815B789EA}"/>
                </a:ext>
              </a:extLst>
            </p:cNvPr>
            <p:cNvSpPr txBox="1"/>
            <p:nvPr/>
          </p:nvSpPr>
          <p:spPr>
            <a:xfrm>
              <a:off x="1590084" y="2967874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100</a:t>
              </a:r>
            </a:p>
          </p:txBody>
        </p:sp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24B8FA86-193D-47E4-8D18-BBBEA52E5922}"/>
              </a:ext>
            </a:extLst>
          </p:cNvPr>
          <p:cNvGrpSpPr/>
          <p:nvPr/>
        </p:nvGrpSpPr>
        <p:grpSpPr>
          <a:xfrm>
            <a:off x="1168402" y="4582459"/>
            <a:ext cx="3027957" cy="1934007"/>
            <a:chOff x="1119701" y="4733373"/>
            <a:chExt cx="3027957" cy="1934007"/>
          </a:xfrm>
        </p:grpSpPr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7EAFD7C9-B86E-488D-9817-465E9195E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031527" y="5058881"/>
              <a:ext cx="1067043" cy="1282992"/>
            </a:xfrm>
            <a:prstGeom prst="rect">
              <a:avLst/>
            </a:prstGeom>
          </p:spPr>
        </p:pic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2E20672B-FBCE-40B1-8B1A-8B76E4CB1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315670" y="5052416"/>
              <a:ext cx="1067043" cy="1282992"/>
            </a:xfrm>
            <a:prstGeom prst="rect">
              <a:avLst/>
            </a:prstGeom>
          </p:spPr>
        </p:pic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C014DE8F-1C90-49B4-A127-0861AA550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591079" y="5065346"/>
              <a:ext cx="1067043" cy="1282992"/>
            </a:xfrm>
            <a:prstGeom prst="rect">
              <a:avLst/>
            </a:prstGeom>
          </p:spPr>
        </p:pic>
        <p:pic>
          <p:nvPicPr>
            <p:cNvPr id="18" name="図 17">
              <a:extLst>
                <a:ext uri="{FF2B5EF4-FFF2-40B4-BE49-F238E27FC236}">
                  <a16:creationId xmlns:a16="http://schemas.microsoft.com/office/drawing/2014/main" id="{E8BE4639-E9F6-448B-BC7D-714C7A8B1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17797" y="4835277"/>
              <a:ext cx="1934007" cy="1730199"/>
            </a:xfrm>
            <a:prstGeom prst="rect">
              <a:avLst/>
            </a:prstGeom>
          </p:spPr>
        </p:pic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B267A434-8B04-4363-8319-B755739745F2}"/>
                </a:ext>
              </a:extLst>
            </p:cNvPr>
            <p:cNvSpPr txBox="1"/>
            <p:nvPr/>
          </p:nvSpPr>
          <p:spPr>
            <a:xfrm>
              <a:off x="1958451" y="5125354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100</a:t>
              </a: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133BB5C-9FC3-4100-8A45-7ED130880362}"/>
                </a:ext>
              </a:extLst>
            </p:cNvPr>
            <p:cNvSpPr txBox="1"/>
            <p:nvPr/>
          </p:nvSpPr>
          <p:spPr>
            <a:xfrm>
              <a:off x="2189875" y="5304991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200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58F8BF4D-6D0A-41F1-ADF6-0A58C5344BDA}"/>
                </a:ext>
              </a:extLst>
            </p:cNvPr>
            <p:cNvSpPr txBox="1"/>
            <p:nvPr/>
          </p:nvSpPr>
          <p:spPr>
            <a:xfrm>
              <a:off x="2366178" y="5485789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400</a:t>
              </a:r>
            </a:p>
          </p:txBody>
        </p:sp>
      </p:grp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BDD7CF9-40E1-4619-9E1E-D1D397607BB2}"/>
              </a:ext>
            </a:extLst>
          </p:cNvPr>
          <p:cNvSpPr txBox="1"/>
          <p:nvPr/>
        </p:nvSpPr>
        <p:spPr>
          <a:xfrm>
            <a:off x="1098359" y="4435652"/>
            <a:ext cx="308284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まとめて倒してスコアを稼げ！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24" name="四角形: 角を丸くする 23">
            <a:extLst>
              <a:ext uri="{FF2B5EF4-FFF2-40B4-BE49-F238E27FC236}">
                <a16:creationId xmlns:a16="http://schemas.microsoft.com/office/drawing/2014/main" id="{BE3D600D-05A9-4D5E-9A12-B4B29AA1EE3E}"/>
              </a:ext>
            </a:extLst>
          </p:cNvPr>
          <p:cNvSpPr/>
          <p:nvPr/>
        </p:nvSpPr>
        <p:spPr>
          <a:xfrm>
            <a:off x="245438" y="1551740"/>
            <a:ext cx="4596348" cy="56823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B5482F71-9FDA-4E6B-8F3E-BBB85F4E50F4}"/>
              </a:ext>
            </a:extLst>
          </p:cNvPr>
          <p:cNvSpPr txBox="1"/>
          <p:nvPr/>
        </p:nvSpPr>
        <p:spPr>
          <a:xfrm>
            <a:off x="737412" y="1632856"/>
            <a:ext cx="37526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敵を倒して高スコアを目指そう！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2" name="四角形: 角を丸くする 31">
            <a:extLst>
              <a:ext uri="{FF2B5EF4-FFF2-40B4-BE49-F238E27FC236}">
                <a16:creationId xmlns:a16="http://schemas.microsoft.com/office/drawing/2014/main" id="{7793CB6B-81AE-4DCE-BB8B-9ADADB4BFE66}"/>
              </a:ext>
            </a:extLst>
          </p:cNvPr>
          <p:cNvSpPr/>
          <p:nvPr/>
        </p:nvSpPr>
        <p:spPr>
          <a:xfrm>
            <a:off x="5064213" y="1533405"/>
            <a:ext cx="4596348" cy="56823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四角形: 角を丸くする 32">
            <a:extLst>
              <a:ext uri="{FF2B5EF4-FFF2-40B4-BE49-F238E27FC236}">
                <a16:creationId xmlns:a16="http://schemas.microsoft.com/office/drawing/2014/main" id="{70C3FCEF-E18E-4AE7-9D95-78C077A33247}"/>
              </a:ext>
            </a:extLst>
          </p:cNvPr>
          <p:cNvSpPr/>
          <p:nvPr/>
        </p:nvSpPr>
        <p:spPr>
          <a:xfrm>
            <a:off x="5064213" y="2178605"/>
            <a:ext cx="4596348" cy="44442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936188AA-8FC9-4F52-AF99-BAC6FA231702}"/>
              </a:ext>
            </a:extLst>
          </p:cNvPr>
          <p:cNvGrpSpPr/>
          <p:nvPr/>
        </p:nvGrpSpPr>
        <p:grpSpPr>
          <a:xfrm>
            <a:off x="5243589" y="2545535"/>
            <a:ext cx="4237596" cy="1419568"/>
            <a:chOff x="5290633" y="2570945"/>
            <a:chExt cx="4237596" cy="1419568"/>
          </a:xfrm>
        </p:grpSpPr>
        <p:pic>
          <p:nvPicPr>
            <p:cNvPr id="35" name="図 34" descr="コンピューター, スクリーンショット, ラップトップ, モニター が含まれている画像&#10;&#10;自動的に生成された説明">
              <a:extLst>
                <a:ext uri="{FF2B5EF4-FFF2-40B4-BE49-F238E27FC236}">
                  <a16:creationId xmlns:a16="http://schemas.microsoft.com/office/drawing/2014/main" id="{DCAF9C1D-DF99-4A65-A7C2-466038AEBE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49" t="15916" r="30384" b="45020"/>
            <a:stretch/>
          </p:blipFill>
          <p:spPr>
            <a:xfrm>
              <a:off x="5290633" y="2570945"/>
              <a:ext cx="2007584" cy="1419568"/>
            </a:xfrm>
            <a:prstGeom prst="rect">
              <a:avLst/>
            </a:prstGeom>
          </p:spPr>
        </p:pic>
        <p:pic>
          <p:nvPicPr>
            <p:cNvPr id="37" name="図 36" descr="スクリーンショット, コンピューター, モニター, 机 が含まれている画像&#10;&#10;自動的に生成された説明">
              <a:extLst>
                <a:ext uri="{FF2B5EF4-FFF2-40B4-BE49-F238E27FC236}">
                  <a16:creationId xmlns:a16="http://schemas.microsoft.com/office/drawing/2014/main" id="{2F04263E-4756-4F11-81D5-3BCEEC72C9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827" t="23628" r="27907" b="37308"/>
            <a:stretch/>
          </p:blipFill>
          <p:spPr>
            <a:xfrm>
              <a:off x="7520645" y="2570945"/>
              <a:ext cx="2007584" cy="1419568"/>
            </a:xfrm>
            <a:prstGeom prst="rect">
              <a:avLst/>
            </a:prstGeom>
          </p:spPr>
        </p:pic>
      </p:grp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17B10B1D-0DC1-4D64-BA42-84BDA7E0524E}"/>
              </a:ext>
            </a:extLst>
          </p:cNvPr>
          <p:cNvSpPr txBox="1"/>
          <p:nvPr/>
        </p:nvSpPr>
        <p:spPr>
          <a:xfrm>
            <a:off x="5343337" y="4509135"/>
            <a:ext cx="403809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空間を把握してギミックを解いていこう！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しかし、邪魔をしてくる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敵が出現するので注意が必要だ</a:t>
            </a:r>
            <a:r>
              <a:rPr lang="en-US" altLang="ja-JP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!!</a:t>
            </a:r>
          </a:p>
          <a:p>
            <a:pPr algn="ctr"/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時には敵を利用することも？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7DCAB1B1-6EFE-4255-AEAC-1B0D5DB8DD67}"/>
              </a:ext>
            </a:extLst>
          </p:cNvPr>
          <p:cNvSpPr txBox="1"/>
          <p:nvPr/>
        </p:nvSpPr>
        <p:spPr>
          <a:xfrm>
            <a:off x="5486050" y="1632856"/>
            <a:ext cx="37526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ギミックを利用してゴールへ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6500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537</TotalTime>
  <Words>142</Words>
  <Application>Microsoft Office PowerPoint</Application>
  <PresentationFormat>A4 210 x 297 mm</PresentationFormat>
  <Paragraphs>32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0" baseType="lpstr">
      <vt:lpstr>Calibri</vt:lpstr>
      <vt:lpstr>Arial</vt:lpstr>
      <vt:lpstr>UD デジタル 教科書体 NK-B</vt:lpstr>
      <vt:lpstr>Calibri Light</vt:lpstr>
      <vt:lpstr>游ゴシック</vt:lpstr>
      <vt:lpstr>HGP創英角ﾎﾟｯﾌﾟ体</vt:lpstr>
      <vt:lpstr>Office テーマ</vt:lpstr>
      <vt:lpstr>PowerPoint プレゼンテーション</vt:lpstr>
      <vt:lpstr>PowerPoint プレゼンテーション</vt:lpstr>
      <vt:lpstr>様々なギミック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konata016</dc:creator>
  <cp:lastModifiedBy>konata016</cp:lastModifiedBy>
  <cp:revision>42</cp:revision>
  <dcterms:created xsi:type="dcterms:W3CDTF">2018-12-24T07:09:48Z</dcterms:created>
  <dcterms:modified xsi:type="dcterms:W3CDTF">2019-06-19T18:52:43Z</dcterms:modified>
</cp:coreProperties>
</file>

<file path=docProps/thumbnail.jpeg>
</file>